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518" y="-5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40752-C06E-4E5A-B0A5-D9F2B363F0E1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FE064-44F7-4DE3-B6A4-4A7D8860C1CA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58D86-577B-4D4D-861B-478936513F6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9FF7C-C135-4579-A1F4-7AF8CA34349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49704-2B05-4893-8A74-A8463D438EBB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C077B-7A8D-42FF-9B97-12AEB39DA91C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6250D-27A9-40A7-A699-28007B9DD24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9C1B4-9FDD-44EF-9A02-FA0C5581DB8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7F260-AB96-4E71-AF7F-570218BCEAFC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6000F7-084B-43A9-84E3-E3286A3F4020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E3E79-0225-4FC7-85BA-5D76B42E11F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71AE1C-4D5A-49F7-A1C5-5ABCCAD1F86B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info@sticksjobatklubb.s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692150" y="4211638"/>
            <a:ext cx="5667375" cy="733425"/>
            <a:chOff x="1297" y="6049"/>
            <a:chExt cx="8928" cy="1152"/>
          </a:xfrm>
        </p:grpSpPr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1297" y="6049"/>
              <a:ext cx="8928" cy="115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76200" cmpd="tri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1441" y="6193"/>
              <a:ext cx="86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accent2">
                  <a:lumMod val="75000"/>
                </a:schemeClr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sv-SE" sz="1200" b="1">
                  <a:cs typeface="Times New Roman" pitchFamily="18" charset="0"/>
                </a:rPr>
                <a:t>De båtplatser som </a:t>
              </a:r>
              <a:r>
                <a:rPr lang="sv-SE" sz="1200" b="1" u="sng">
                  <a:cs typeface="Times New Roman" pitchFamily="18" charset="0"/>
                </a:rPr>
                <a:t>inte utnyttjas</a:t>
              </a:r>
              <a:r>
                <a:rPr lang="sv-SE" sz="1200" b="1">
                  <a:cs typeface="Times New Roman" pitchFamily="18" charset="0"/>
                </a:rPr>
                <a:t> av Sticksjöbor, skall uthyras till </a:t>
              </a:r>
              <a:r>
                <a:rPr lang="sv-SE" sz="1200" b="1" u="sng">
                  <a:cs typeface="Times New Roman" pitchFamily="18" charset="0"/>
                </a:rPr>
                <a:t>klubbens medlemmar</a:t>
              </a:r>
              <a:r>
                <a:rPr lang="sv-SE" sz="1200" b="1">
                  <a:cs typeface="Times New Roman" pitchFamily="18" charset="0"/>
                </a:rPr>
                <a:t> som vill hyra båtplats.</a:t>
              </a:r>
              <a:endParaRPr lang="sv-SE"/>
            </a:p>
          </p:txBody>
        </p:sp>
      </p:grp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-3916363" y="250825"/>
            <a:ext cx="6858001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99829" tIns="899829" rIns="899829" bIns="255507" anchor="ctr">
            <a:spAutoFit/>
          </a:bodyPr>
          <a:lstStyle/>
          <a:p>
            <a:endParaRPr lang="sv-SE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800894" y="2174492"/>
            <a:ext cx="5256212" cy="158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sv-SE" sz="800" dirty="0"/>
          </a:p>
          <a:p>
            <a:pPr eaLnBrk="0" hangingPunct="0"/>
            <a:r>
              <a:rPr lang="sv-SE" sz="1000" b="1" dirty="0">
                <a:cs typeface="Times New Roman" pitchFamily="18" charset="0"/>
              </a:rPr>
              <a:t>Får vi härmed nöjet att presentera </a:t>
            </a:r>
            <a:r>
              <a:rPr lang="sv-SE" sz="1000" b="1" dirty="0" err="1">
                <a:cs typeface="Times New Roman" pitchFamily="18" charset="0"/>
              </a:rPr>
              <a:t>Sticksjö</a:t>
            </a:r>
            <a:r>
              <a:rPr lang="sv-SE" sz="1000" b="1" dirty="0">
                <a:cs typeface="Times New Roman" pitchFamily="18" charset="0"/>
              </a:rPr>
              <a:t> Båtklubb för dig !</a:t>
            </a:r>
            <a:br>
              <a:rPr lang="sv-SE" sz="1000" b="1" dirty="0">
                <a:cs typeface="Times New Roman" pitchFamily="18" charset="0"/>
              </a:rPr>
            </a:br>
            <a:endParaRPr lang="sv-SE" sz="1000" dirty="0"/>
          </a:p>
          <a:p>
            <a:pPr eaLnBrk="0" hangingPunct="0"/>
            <a:r>
              <a:rPr lang="sv-SE" sz="1000" b="1" dirty="0">
                <a:cs typeface="Times New Roman" pitchFamily="18" charset="0"/>
              </a:rPr>
              <a:t>SBK</a:t>
            </a:r>
            <a:r>
              <a:rPr lang="sv-SE" sz="1000" dirty="0">
                <a:cs typeface="Times New Roman" pitchFamily="18" charset="0"/>
              </a:rPr>
              <a:t> bildades 1988 av några Båt och Sjöintresserade personer boende i </a:t>
            </a:r>
            <a:r>
              <a:rPr lang="sv-SE" sz="1000" dirty="0" err="1">
                <a:cs typeface="Times New Roman" pitchFamily="18" charset="0"/>
              </a:rPr>
              <a:t>Sticksjö</a:t>
            </a:r>
            <a:r>
              <a:rPr lang="sv-SE" sz="1000" dirty="0">
                <a:cs typeface="Times New Roman" pitchFamily="18" charset="0"/>
              </a:rPr>
              <a:t>.</a:t>
            </a:r>
            <a:endParaRPr lang="sv-SE" sz="1000" dirty="0"/>
          </a:p>
          <a:p>
            <a:pPr eaLnBrk="0" hangingPunct="0"/>
            <a:r>
              <a:rPr lang="sv-SE" sz="1000" dirty="0">
                <a:cs typeface="Times New Roman" pitchFamily="18" charset="0"/>
              </a:rPr>
              <a:t>Syftet med klubben är att ta till vara på båtägarnas och sjöintresserades intressen och att hamnen ska bli den ovärderliga tillgång för </a:t>
            </a:r>
            <a:r>
              <a:rPr lang="sv-SE" sz="1000" dirty="0" err="1">
                <a:cs typeface="Times New Roman" pitchFamily="18" charset="0"/>
              </a:rPr>
              <a:t>Sticksjö</a:t>
            </a:r>
            <a:r>
              <a:rPr lang="sv-SE" sz="1000" dirty="0">
                <a:cs typeface="Times New Roman" pitchFamily="18" charset="0"/>
              </a:rPr>
              <a:t> som såväl båtägare som övriga kringboende önskar.</a:t>
            </a:r>
            <a:endParaRPr lang="sv-SE" sz="1000" dirty="0"/>
          </a:p>
          <a:p>
            <a:pPr eaLnBrk="0" hangingPunct="0"/>
            <a:r>
              <a:rPr lang="sv-SE" sz="1000" dirty="0">
                <a:cs typeface="Times New Roman" pitchFamily="18" charset="0"/>
              </a:rPr>
              <a:t>Hamnen ägs av </a:t>
            </a:r>
            <a:r>
              <a:rPr lang="sv-SE" sz="1000" dirty="0" err="1">
                <a:cs typeface="Times New Roman" pitchFamily="18" charset="0"/>
              </a:rPr>
              <a:t>Sticksjö</a:t>
            </a:r>
            <a:r>
              <a:rPr lang="sv-SE" sz="1000" dirty="0">
                <a:cs typeface="Times New Roman" pitchFamily="18" charset="0"/>
              </a:rPr>
              <a:t> Samfällighetsförening, men sköts helt och hållet av båtklubben.</a:t>
            </a:r>
            <a:endParaRPr lang="sv-SE" sz="1000" dirty="0"/>
          </a:p>
          <a:p>
            <a:pPr eaLnBrk="0" hangingPunct="0"/>
            <a:r>
              <a:rPr lang="sv-SE" sz="1000" dirty="0">
                <a:cs typeface="Times New Roman" pitchFamily="18" charset="0"/>
              </a:rPr>
              <a:t>Detta innebär att de båtplatser som finns, ska </a:t>
            </a:r>
            <a:r>
              <a:rPr lang="sv-SE" sz="1000" u="sng" dirty="0">
                <a:cs typeface="Times New Roman" pitchFamily="18" charset="0"/>
              </a:rPr>
              <a:t>i första hand</a:t>
            </a:r>
            <a:r>
              <a:rPr lang="sv-SE" sz="1000" dirty="0">
                <a:cs typeface="Times New Roman" pitchFamily="18" charset="0"/>
              </a:rPr>
              <a:t> disponeras av de </a:t>
            </a:r>
            <a:r>
              <a:rPr lang="sv-SE" sz="1000" u="sng" dirty="0">
                <a:cs typeface="Times New Roman" pitchFamily="18" charset="0"/>
              </a:rPr>
              <a:t>fastighetsägare</a:t>
            </a:r>
            <a:r>
              <a:rPr lang="sv-SE" sz="1000" dirty="0">
                <a:cs typeface="Times New Roman" pitchFamily="18" charset="0"/>
              </a:rPr>
              <a:t> </a:t>
            </a:r>
            <a:r>
              <a:rPr lang="sv-SE" sz="1000" u="sng" dirty="0">
                <a:cs typeface="Times New Roman" pitchFamily="18" charset="0"/>
              </a:rPr>
              <a:t>med båt  som bor</a:t>
            </a:r>
            <a:r>
              <a:rPr lang="sv-SE" sz="1000" dirty="0">
                <a:cs typeface="Times New Roman" pitchFamily="18" charset="0"/>
              </a:rPr>
              <a:t> i </a:t>
            </a:r>
            <a:r>
              <a:rPr lang="sv-SE" sz="1000" dirty="0" err="1">
                <a:cs typeface="Times New Roman" pitchFamily="18" charset="0"/>
              </a:rPr>
              <a:t>Sticksjö</a:t>
            </a:r>
            <a:r>
              <a:rPr lang="sv-SE" sz="1000" dirty="0">
                <a:cs typeface="Times New Roman" pitchFamily="18" charset="0"/>
              </a:rPr>
              <a:t>.</a:t>
            </a:r>
            <a:endParaRPr lang="sv-SE" sz="1000" dirty="0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64269" y="5064599"/>
            <a:ext cx="5688013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828675">
              <a:tabLst>
                <a:tab pos="228600" algn="l"/>
              </a:tabLst>
            </a:pPr>
            <a:br>
              <a:rPr lang="sv-SE" sz="800" dirty="0"/>
            </a:br>
            <a:r>
              <a:rPr lang="sv-SE" sz="1000" dirty="0">
                <a:cs typeface="Times New Roman" pitchFamily="18" charset="0"/>
              </a:rPr>
              <a:t>Vår strävan är att så många båtägare som möjligt organiserar sig som medlem i någon båtklubb.  Detta med tanke på de olyckor som ibland inträffar på sjön, oftast av ren okunnighet och oerfarenhet av sjöns beteende.</a:t>
            </a:r>
            <a:br>
              <a:rPr lang="sv-SE" sz="1000" dirty="0">
                <a:cs typeface="Times New Roman" pitchFamily="18" charset="0"/>
              </a:rPr>
            </a:br>
            <a:r>
              <a:rPr lang="sv-SE" sz="1000" dirty="0">
                <a:cs typeface="Times New Roman" pitchFamily="18" charset="0"/>
              </a:rPr>
              <a:t>Genom båtklubben kan du ta del av och få information och nyheter som kan vara till nytta för sjöfarare.</a:t>
            </a:r>
            <a:endParaRPr lang="sv-SE" sz="1000" dirty="0"/>
          </a:p>
          <a:p>
            <a:pPr indent="828675" algn="ctr" eaLnBrk="0" hangingPunct="0">
              <a:tabLst>
                <a:tab pos="228600" algn="l"/>
              </a:tabLst>
            </a:pPr>
            <a:br>
              <a:rPr lang="sv-SE" sz="1000" b="1" dirty="0">
                <a:cs typeface="Times New Roman" pitchFamily="18" charset="0"/>
              </a:rPr>
            </a:br>
            <a:r>
              <a:rPr lang="en-GB" sz="1200" b="1" dirty="0">
                <a:cs typeface="Times New Roman" pitchFamily="18" charset="0"/>
                <a:hlinkClick r:id="rId2"/>
              </a:rPr>
              <a:t>www.sticksjobatklubb.se</a:t>
            </a:r>
            <a:br>
              <a:rPr lang="sv-SE" sz="800" b="1" dirty="0"/>
            </a:br>
            <a:r>
              <a:rPr lang="sv-SE" sz="1000" dirty="0">
                <a:cs typeface="Times New Roman" pitchFamily="18" charset="0"/>
              </a:rPr>
              <a:t>Medlemsavgiften är endast 300 kr / år.</a:t>
            </a:r>
            <a:br>
              <a:rPr lang="sv-SE" sz="1000" dirty="0"/>
            </a:br>
            <a:br>
              <a:rPr lang="sv-SE" sz="1000" dirty="0"/>
            </a:br>
            <a:r>
              <a:rPr lang="sv-SE" sz="1050" b="1" dirty="0">
                <a:cs typeface="Times New Roman" pitchFamily="18" charset="0"/>
              </a:rPr>
              <a:t>Medlemskap i SBK berättigar </a:t>
            </a:r>
            <a:r>
              <a:rPr lang="sv-SE" sz="1050" b="1" dirty="0" err="1">
                <a:cs typeface="Times New Roman" pitchFamily="18" charset="0"/>
              </a:rPr>
              <a:t>bla</a:t>
            </a:r>
            <a:r>
              <a:rPr lang="sv-SE" sz="1050" b="1" dirty="0">
                <a:cs typeface="Times New Roman" pitchFamily="18" charset="0"/>
              </a:rPr>
              <a:t>. </a:t>
            </a:r>
            <a:r>
              <a:rPr lang="sv-SE" sz="1050" b="1" dirty="0" err="1">
                <a:cs typeface="Times New Roman" pitchFamily="18" charset="0"/>
              </a:rPr>
              <a:t>till:SBK:s</a:t>
            </a:r>
            <a:r>
              <a:rPr lang="sv-SE" sz="1050" b="1" dirty="0">
                <a:cs typeface="Times New Roman" pitchFamily="18" charset="0"/>
              </a:rPr>
              <a:t> </a:t>
            </a:r>
            <a:r>
              <a:rPr lang="sv-SE" sz="1050" b="1" dirty="0" err="1">
                <a:cs typeface="Times New Roman" pitchFamily="18" charset="0"/>
              </a:rPr>
              <a:t>decaler</a:t>
            </a:r>
            <a:r>
              <a:rPr lang="sv-SE" sz="1050" b="1" dirty="0">
                <a:cs typeface="Times New Roman" pitchFamily="18" charset="0"/>
              </a:rPr>
              <a:t>,</a:t>
            </a:r>
            <a:br>
              <a:rPr lang="sv-SE" sz="1050" b="1" dirty="0"/>
            </a:br>
            <a:r>
              <a:rPr lang="sv-SE" sz="1050" b="1" dirty="0">
                <a:cs typeface="Times New Roman" pitchFamily="18" charset="0"/>
              </a:rPr>
              <a:t>samt rätt att på båten föra SBK:s standert</a:t>
            </a:r>
            <a:br>
              <a:rPr lang="sv-SE" sz="1050" b="1" dirty="0"/>
            </a:br>
            <a:br>
              <a:rPr lang="sv-SE" sz="1050" dirty="0"/>
            </a:br>
            <a:r>
              <a:rPr lang="sv-SE" sz="1050" dirty="0">
                <a:cs typeface="Times New Roman" pitchFamily="18" charset="0"/>
              </a:rPr>
              <a:t>SBK:s kontaktmän är :  Ordförande  	Simon Eklund     tfn</a:t>
            </a:r>
            <a:r>
              <a:rPr lang="sv-SE" sz="1000" dirty="0">
                <a:cs typeface="Times New Roman" pitchFamily="18" charset="0"/>
              </a:rPr>
              <a:t>. 0702-51 25 30	</a:t>
            </a:r>
            <a:br>
              <a:rPr lang="sv-SE" sz="1000" dirty="0">
                <a:cs typeface="Times New Roman" pitchFamily="18" charset="0"/>
              </a:rPr>
            </a:br>
            <a:r>
              <a:rPr lang="sv-SE" sz="1000" dirty="0">
                <a:cs typeface="Times New Roman" pitchFamily="18" charset="0"/>
              </a:rPr>
              <a:t>	          Hamnansvarig                 Mikael Lagerson tfn. 076-678 51 42</a:t>
            </a:r>
          </a:p>
          <a:p>
            <a:pPr indent="828675" algn="ctr" eaLnBrk="0" hangingPunct="0">
              <a:tabLst>
                <a:tab pos="228600" algn="l"/>
              </a:tabLst>
            </a:pPr>
            <a:endParaRPr lang="sv-SE" sz="1000" dirty="0"/>
          </a:p>
          <a:p>
            <a:pPr indent="828675" algn="ctr" eaLnBrk="0" hangingPunct="0">
              <a:tabLst>
                <a:tab pos="228600" algn="l"/>
              </a:tabLst>
            </a:pPr>
            <a:br>
              <a:rPr lang="sv-SE" sz="1200" b="1" dirty="0">
                <a:cs typeface="Times New Roman" pitchFamily="18" charset="0"/>
              </a:rPr>
            </a:br>
            <a:r>
              <a:rPr lang="sv-SE" sz="1200" b="1" dirty="0">
                <a:cs typeface="Times New Roman" pitchFamily="18" charset="0"/>
              </a:rPr>
              <a:t>STICKSJÖ BÅTKLUBB</a:t>
            </a:r>
            <a:br>
              <a:rPr lang="sv-SE" sz="1200" b="1" dirty="0">
                <a:cs typeface="Times New Roman" pitchFamily="18" charset="0"/>
              </a:rPr>
            </a:br>
            <a:endParaRPr lang="sv-SE" sz="8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EC859DE2-3290-4FF9-A301-AB325F0917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24" y="250825"/>
            <a:ext cx="4968552" cy="1897349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1184EA48-6A05-4C84-8F8B-9137478EB8BA}"/>
              </a:ext>
            </a:extLst>
          </p:cNvPr>
          <p:cNvSpPr txBox="1"/>
          <p:nvPr/>
        </p:nvSpPr>
        <p:spPr>
          <a:xfrm>
            <a:off x="1268760" y="808692"/>
            <a:ext cx="40430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av </a:t>
            </a:r>
          </a:p>
          <a:p>
            <a:pPr algn="ctr"/>
            <a:r>
              <a:rPr lang="sv-SE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STICKSJÖ BÅTKLUBB</a:t>
            </a:r>
            <a:endParaRPr lang="sv-SE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250</Words>
  <Application>Microsoft Office PowerPoint</Application>
  <PresentationFormat>Bildspel på skärmen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Standardformgivning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Janne och Vicky</dc:creator>
  <cp:lastModifiedBy>Janne Ohlander</cp:lastModifiedBy>
  <cp:revision>13</cp:revision>
  <cp:lastPrinted>2022-03-25T14:56:31Z</cp:lastPrinted>
  <dcterms:created xsi:type="dcterms:W3CDTF">2011-08-23T10:52:42Z</dcterms:created>
  <dcterms:modified xsi:type="dcterms:W3CDTF">2022-03-25T14:58:29Z</dcterms:modified>
</cp:coreProperties>
</file>